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599553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Too Much Steel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either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10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AC0489-FC45-4E31-8F5B-498851C1FB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67480"/>
            <a:ext cx="7025777" cy="40465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67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2019-04-17T13:55:23Z</dcterms:modified>
  <cp:category>Shooting</cp:category>
</cp:coreProperties>
</file>

<file path=docProps/thumbnail.jpeg>
</file>